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68" r:id="rId3"/>
    <p:sldId id="267" r:id="rId4"/>
    <p:sldId id="264" r:id="rId5"/>
    <p:sldId id="263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20" autoAdjust="0"/>
  </p:normalViewPr>
  <p:slideViewPr>
    <p:cSldViewPr snapToGrid="0">
      <p:cViewPr varScale="1">
        <p:scale>
          <a:sx n="64" d="100"/>
          <a:sy n="64" d="100"/>
        </p:scale>
        <p:origin x="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FAB3C-07C5-4CEC-9762-AC8F5C031AC6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99285-255F-4C7F-93DD-C10E95458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89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80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73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32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18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90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74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4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45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95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80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935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6B11A-D6DA-4812-B3DA-6F9676FFE94C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FA1A7-8D97-4093-9F4D-F52F6E60D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89779"/>
            <a:ext cx="10515600" cy="32624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</a:t>
            </a:r>
            <a:b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на свете интересно!!!</a:t>
            </a:r>
            <a:b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 2022 год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8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7531308" y="839449"/>
            <a:ext cx="4137284" cy="6595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2 (с 5 до 6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82328" y="1169233"/>
            <a:ext cx="3297835" cy="4931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решили с детьми проверить, удержит ли лист бумаги книгу? Можно ли одной рукой с помощью листа бумаги удержать книгу? Выяснили, что расправленный лист писчей бумаги не может удержать книгу, тогда дети решили свернуть бумагу в рулон. Все получилось! То же проделали с газетой и бумажной салфеткой. Выяснили, что одной рукой можно удержать книгу с помощью писчей бумаги и газетного листа, только свернутыми в рулон. Бумажная салфетка не выдержала веса книги даже свернутая в руло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32" y="848819"/>
            <a:ext cx="3807501" cy="2855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8" y="3132944"/>
            <a:ext cx="3797510" cy="284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529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18679" y="749509"/>
            <a:ext cx="4272196" cy="5696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2 (с 5 до 6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1843" y="4452078"/>
            <a:ext cx="10105868" cy="1618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С БУМАГОЙ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Исследовали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режущие свойства бумаги. Скатали из пластилина колбаску, взяли разные виды бумаги (полоски альбомного листа и картона, газету, бумажные салфетки) сделали на пластилине надрез. Выяснили, что полосками альбомного листа и картона можно резать пластилин. Узнали, что бумагой можно пораниться, работать с бумагой надо аккуратно.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54" y="1391268"/>
            <a:ext cx="4131042" cy="309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92" y="1379090"/>
            <a:ext cx="4147279" cy="3110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042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767683" y="644577"/>
            <a:ext cx="4272196" cy="9893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4 (с 1,5 до 2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7"/>
          <a:stretch/>
        </p:blipFill>
        <p:spPr>
          <a:xfrm>
            <a:off x="1067184" y="894944"/>
            <a:ext cx="2537085" cy="3852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45"/>
          <a:stretch/>
        </p:blipFill>
        <p:spPr>
          <a:xfrm>
            <a:off x="3849389" y="1978702"/>
            <a:ext cx="2592313" cy="3507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460762" y="1244184"/>
            <a:ext cx="4946754" cy="1783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– эксперимент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мыльными пузырями»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игры дети узнали, что пузырьки состоят из мыла и воды; они летают и падают; их можно ловить.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0"/>
          <a:stretch/>
        </p:blipFill>
        <p:spPr>
          <a:xfrm>
            <a:off x="6686823" y="3280972"/>
            <a:ext cx="4330948" cy="2693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396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197991" y="839447"/>
            <a:ext cx="4272196" cy="599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6 (с 4 до 5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78" y="839447"/>
            <a:ext cx="2642348" cy="3563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19" y="1581286"/>
            <a:ext cx="2739956" cy="3695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981168" y="1199213"/>
            <a:ext cx="4478812" cy="2456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«Волшебная жидкость»</a:t>
            </a:r>
          </a:p>
          <a:p>
            <a:pPr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проведенного эксперимента дети узнали, что вода плотнее и тяжелее, чем масло. Краска, попадая в воду с маслом не смешивается между собой.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2" b="32678"/>
          <a:stretch/>
        </p:blipFill>
        <p:spPr>
          <a:xfrm>
            <a:off x="7230129" y="3655659"/>
            <a:ext cx="3980890" cy="2311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052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82321" y="749508"/>
            <a:ext cx="4272196" cy="6295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7 (с 6 до 7 лет)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9127" y="4721902"/>
            <a:ext cx="6031043" cy="1379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«Искусственный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снег»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Взяв  пену для бритья и перемешав ее  с содой мы получили снег. . Снег у нас получился ароматный, прохладный и влажный. Опытным путем мы узнали, что снегом  играть можно круглый год</a:t>
            </a:r>
            <a:r>
              <a:rPr lang="ru-RU" sz="1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69" y="1379095"/>
            <a:ext cx="4372131" cy="327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999" y="1379095"/>
            <a:ext cx="3445864" cy="4594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526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249</Words>
  <Application>Microsoft Office PowerPoint</Application>
  <PresentationFormat>Широкоэкранный</PresentationFormat>
  <Paragraphs>20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Ребёнку  всё на свете интересно!!! май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18</cp:revision>
  <dcterms:created xsi:type="dcterms:W3CDTF">2022-05-19T10:22:11Z</dcterms:created>
  <dcterms:modified xsi:type="dcterms:W3CDTF">2022-06-07T04:17:06Z</dcterms:modified>
</cp:coreProperties>
</file>